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18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4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notesSlides/notesSlide17.xml" ContentType="application/vnd.openxmlformats-officedocument.presentationml.notes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notesSlides/notesSlide12.xml" ContentType="application/vnd.openxmlformats-officedocument.presentationml.notesSlide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22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 /><Relationship Id="rId24" Type="http://schemas.openxmlformats.org/officeDocument/2006/relationships/tableStyles" Target="tableStyles.xml" /><Relationship Id="rId25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827C60D-BF56-EEF1-C619-2852D36321BC}" type="slidenum">
              <a:rPr/>
              <a:t/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1C0C9FF-922C-E7B4-FB20-F1DAA27C3813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F5A2350-4738-2288-43F8-7634E37DC764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84A16DD-F18C-7E49-8724-9F1C738AA8D3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FB61BBA-8CF6-9822-8244-886982FF43D8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B7F638-F923-05B0-483A-0BB5956C0D3C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9E4DC41-18C3-D264-69D1-DC2677171800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02E2560-645A-7309-7428-039040F5FE74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92B689B-2314-2B22-133F-72F79FF44FC5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978776F-F013-2F47-6034-2B5ABA971A6C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6593F96-C1E7-771B-2E22-926D73AB55F2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878EA94-1C87-4A1D-7CB3-C2C67BD88CC0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0C818C2-EDA4-B17E-7814-6A5914666CCE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1BEBFDB-390C-98A9-F5F9-26A7197077D4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4BAD607-1014-23E1-731A-044F507FC86E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9CCCAA6-9C7F-6EAE-BDA0-774B6FC6450D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5EBBBC7-2B93-C5A8-62DB-C611D414F68D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A375DCA-A862-6FB2-118E-F1E5D870CD4E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slide" preserve="0" showMasterPhAnim="0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7078985" name="Google Shape;10;p2"/>
          <p:cNvSpPr txBox="1"/>
          <p:nvPr>
            <p:ph type="ctrTitle"/>
          </p:nvPr>
        </p:nvSpPr>
        <p:spPr bwMode="auto">
          <a:xfrm>
            <a:off x="415610" y="992766"/>
            <a:ext cx="11360799" cy="2736799"/>
          </a:xfrm>
          <a:prstGeom prst="rect">
            <a:avLst/>
          </a:prstGeom>
        </p:spPr>
        <p:txBody>
          <a:bodyPr spcFirstLastPara="1" wrap="square" lIns="91424" tIns="91424" rIns="91424" bIns="91424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>
              <a:defRPr/>
            </a:pPr>
            <a:endParaRPr/>
          </a:p>
        </p:txBody>
      </p:sp>
      <p:sp>
        <p:nvSpPr>
          <p:cNvPr id="89683890" name="Google Shape;11;p2"/>
          <p:cNvSpPr txBox="1"/>
          <p:nvPr>
            <p:ph type="subTitle" idx="1"/>
          </p:nvPr>
        </p:nvSpPr>
        <p:spPr bwMode="auto">
          <a:xfrm>
            <a:off x="415599" y="3778833"/>
            <a:ext cx="11360799" cy="10567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992677582" name="Google Shape;12;p2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DC15D71B-F536-8F1B-DF2D-560187F4FB03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ig number" preserve="0" showMasterPhAnim="0" userDrawn="1">
  <p:cSld name="BIG_NUMB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3765954" name="Google Shape;45;p11"/>
          <p:cNvSpPr txBox="1"/>
          <p:nvPr>
            <p:ph type="title" hasCustomPrompt="1"/>
          </p:nvPr>
        </p:nvSpPr>
        <p:spPr bwMode="auto">
          <a:xfrm>
            <a:off x="415599" y="1474833"/>
            <a:ext cx="11360799" cy="2617999"/>
          </a:xfrm>
          <a:prstGeom prst="rect">
            <a:avLst/>
          </a:prstGeom>
        </p:spPr>
        <p:txBody>
          <a:bodyPr spcFirstLastPara="1" wrap="square" lIns="91424" tIns="91424" rIns="91424" bIns="91424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pPr>
              <a:defRPr/>
            </a:pPr>
            <a:r>
              <a:rPr/>
              <a:t>xx%</a:t>
            </a:r>
            <a:endParaRPr/>
          </a:p>
        </p:txBody>
      </p:sp>
      <p:sp>
        <p:nvSpPr>
          <p:cNvPr id="1629904846" name="Google Shape;46;p11"/>
          <p:cNvSpPr txBox="1"/>
          <p:nvPr>
            <p:ph type="body" idx="1"/>
          </p:nvPr>
        </p:nvSpPr>
        <p:spPr bwMode="auto">
          <a:xfrm>
            <a:off x="415599" y="4202966"/>
            <a:ext cx="11360799" cy="17343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499" algn="ctr">
              <a:spcBef>
                <a:spcPts val="1599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499" algn="ctr">
              <a:spcBef>
                <a:spcPts val="1599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499" algn="ctr">
              <a:spcBef>
                <a:spcPts val="1599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499" algn="ctr">
              <a:spcBef>
                <a:spcPts val="1599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499" algn="ctr">
              <a:spcBef>
                <a:spcPts val="1599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499" algn="ctr">
              <a:spcBef>
                <a:spcPts val="1599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499" algn="ctr">
              <a:spcBef>
                <a:spcPts val="1599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499" algn="ctr">
              <a:spcBef>
                <a:spcPts val="1599"/>
              </a:spcBef>
              <a:spcAft>
                <a:spcPts val="1599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77010088" name="Google Shape;47;p11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61122322-FA82-12D9-4998-8F8736D065D3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lank" preserve="0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3766974" name="Google Shape;49;p12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7036BC0C-8FED-E783-A970-AC6B42354A2C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Section header" preserve="0" showMasterPhAnim="0" type="secHead" userDrawn="1">
  <p:cSld name="SECTION_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0369416" name="Google Shape;14;p3"/>
          <p:cNvSpPr txBox="1"/>
          <p:nvPr>
            <p:ph type="title"/>
          </p:nvPr>
        </p:nvSpPr>
        <p:spPr bwMode="auto">
          <a:xfrm>
            <a:off x="415599" y="2867799"/>
            <a:ext cx="11360799" cy="11223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>
              <a:defRPr/>
            </a:pPr>
            <a:endParaRPr/>
          </a:p>
        </p:txBody>
      </p:sp>
      <p:sp>
        <p:nvSpPr>
          <p:cNvPr id="1197596197" name="Google Shape;15;p3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8858D194-D792-97B9-180F-4FED7115E178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body" preserve="0" showMasterPhAnim="0" type="tx" userDrawn="1">
  <p:cSld name="TITLE_AND_BOD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4014776" name="Google Shape;17;p4"/>
          <p:cNvSpPr txBox="1"/>
          <p:nvPr>
            <p:ph type="title"/>
          </p:nvPr>
        </p:nvSpPr>
        <p:spPr bwMode="auto">
          <a:xfrm>
            <a:off x="415599" y="593366"/>
            <a:ext cx="11360799" cy="7635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06888686" name="Google Shape;18;p4"/>
          <p:cNvSpPr txBox="1"/>
          <p:nvPr>
            <p:ph type="body" idx="1"/>
          </p:nvPr>
        </p:nvSpPr>
        <p:spPr bwMode="auto">
          <a:xfrm>
            <a:off x="415599" y="1536633"/>
            <a:ext cx="11360799" cy="45551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499">
              <a:spcBef>
                <a:spcPts val="1599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499">
              <a:spcBef>
                <a:spcPts val="1599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499">
              <a:spcBef>
                <a:spcPts val="1599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499">
              <a:spcBef>
                <a:spcPts val="1599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499">
              <a:spcBef>
                <a:spcPts val="1599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499">
              <a:spcBef>
                <a:spcPts val="1599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499">
              <a:spcBef>
                <a:spcPts val="1599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499">
              <a:spcBef>
                <a:spcPts val="1599"/>
              </a:spcBef>
              <a:spcAft>
                <a:spcPts val="1599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12005441" name="Google Shape;19;p4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4546E296-E295-2D9C-CF7A-DCABE28512BF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two columns" preserve="0" showMasterPhAnim="0" type="twoColTx" userDrawn="1">
  <p:cSld name="TITLE_AND_TWO_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7146803" name="Google Shape;21;p5"/>
          <p:cNvSpPr txBox="1"/>
          <p:nvPr>
            <p:ph type="title"/>
          </p:nvPr>
        </p:nvSpPr>
        <p:spPr bwMode="auto">
          <a:xfrm>
            <a:off x="415599" y="593366"/>
            <a:ext cx="11360799" cy="7635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73629822" name="Google Shape;22;p5"/>
          <p:cNvSpPr txBox="1"/>
          <p:nvPr>
            <p:ph type="body" idx="1"/>
          </p:nvPr>
        </p:nvSpPr>
        <p:spPr bwMode="auto">
          <a:xfrm>
            <a:off x="415599" y="1536633"/>
            <a:ext cx="5333199" cy="45551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marL="457200" lvl="0" indent="-317499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799">
              <a:spcBef>
                <a:spcPts val="1599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799">
              <a:spcBef>
                <a:spcPts val="1599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799">
              <a:spcBef>
                <a:spcPts val="1599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799">
              <a:spcBef>
                <a:spcPts val="1599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799">
              <a:spcBef>
                <a:spcPts val="1599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799">
              <a:spcBef>
                <a:spcPts val="1599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799">
              <a:spcBef>
                <a:spcPts val="1599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799">
              <a:spcBef>
                <a:spcPts val="1599"/>
              </a:spcBef>
              <a:spcAft>
                <a:spcPts val="1599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973349677" name="Google Shape;23;p5"/>
          <p:cNvSpPr txBox="1"/>
          <p:nvPr>
            <p:ph type="body" idx="2"/>
          </p:nvPr>
        </p:nvSpPr>
        <p:spPr bwMode="auto">
          <a:xfrm>
            <a:off x="6443198" y="1536633"/>
            <a:ext cx="5333199" cy="45551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marL="457200" lvl="0" indent="-317499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799">
              <a:spcBef>
                <a:spcPts val="1599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799">
              <a:spcBef>
                <a:spcPts val="1599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799">
              <a:spcBef>
                <a:spcPts val="1599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799">
              <a:spcBef>
                <a:spcPts val="1599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799">
              <a:spcBef>
                <a:spcPts val="1599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799">
              <a:spcBef>
                <a:spcPts val="1599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799">
              <a:spcBef>
                <a:spcPts val="1599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799">
              <a:spcBef>
                <a:spcPts val="1599"/>
              </a:spcBef>
              <a:spcAft>
                <a:spcPts val="1599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1334321770" name="Google Shape;24;p5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DAA001CB-CC58-50D2-F0F8-8EC1AF42DB6B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only" preserve="0" showMasterPhAnim="0" type="titleOnly" userDrawn="1">
  <p:cSld name="TITLE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6460422" name="Google Shape;26;p6"/>
          <p:cNvSpPr txBox="1"/>
          <p:nvPr>
            <p:ph type="title"/>
          </p:nvPr>
        </p:nvSpPr>
        <p:spPr bwMode="auto">
          <a:xfrm>
            <a:off x="415599" y="593366"/>
            <a:ext cx="11360799" cy="7635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6953353" name="Google Shape;27;p6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FFBEF68B-0EB6-3381-D9E9-4A705C84B34B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One column text" preserve="0" showMasterPhAnim="0" userDrawn="1">
  <p:cSld name="ONE_COLUM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1146601" name="Google Shape;29;p7"/>
          <p:cNvSpPr txBox="1"/>
          <p:nvPr>
            <p:ph type="title"/>
          </p:nvPr>
        </p:nvSpPr>
        <p:spPr bwMode="auto">
          <a:xfrm>
            <a:off x="415599" y="740799"/>
            <a:ext cx="3744000" cy="1007599"/>
          </a:xfrm>
          <a:prstGeom prst="rect">
            <a:avLst/>
          </a:prstGeom>
        </p:spPr>
        <p:txBody>
          <a:bodyPr spcFirstLastPara="1" wrap="square" lIns="91424" tIns="91424" rIns="91424" bIns="91424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pPr>
              <a:defRPr/>
            </a:pPr>
            <a:endParaRPr/>
          </a:p>
        </p:txBody>
      </p:sp>
      <p:sp>
        <p:nvSpPr>
          <p:cNvPr id="1800566931" name="Google Shape;30;p7"/>
          <p:cNvSpPr txBox="1"/>
          <p:nvPr>
            <p:ph type="body" idx="1"/>
          </p:nvPr>
        </p:nvSpPr>
        <p:spPr bwMode="auto">
          <a:xfrm>
            <a:off x="415599" y="1852799"/>
            <a:ext cx="3744000" cy="42391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marL="457200" lvl="0" indent="-304799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799">
              <a:spcBef>
                <a:spcPts val="1599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799">
              <a:spcBef>
                <a:spcPts val="1599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799">
              <a:spcBef>
                <a:spcPts val="1599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799">
              <a:spcBef>
                <a:spcPts val="1599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799">
              <a:spcBef>
                <a:spcPts val="1599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799">
              <a:spcBef>
                <a:spcPts val="1599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799">
              <a:spcBef>
                <a:spcPts val="1599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799">
              <a:spcBef>
                <a:spcPts val="1599"/>
              </a:spcBef>
              <a:spcAft>
                <a:spcPts val="1599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1745463499" name="Google Shape;31;p7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F412C6A9-875B-0AD5-5752-66B4EBFCCE2B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Main point" preserve="0" showMasterPhAnim="0" userDrawn="1">
  <p:cSld name="MAIN_POI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7493504" name="Google Shape;33;p8"/>
          <p:cNvSpPr txBox="1"/>
          <p:nvPr>
            <p:ph type="title"/>
          </p:nvPr>
        </p:nvSpPr>
        <p:spPr bwMode="auto">
          <a:xfrm>
            <a:off x="653666" y="600199"/>
            <a:ext cx="8490399" cy="54543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>
              <a:defRPr/>
            </a:pPr>
            <a:endParaRPr/>
          </a:p>
        </p:txBody>
      </p:sp>
      <p:sp>
        <p:nvSpPr>
          <p:cNvPr id="1718547954" name="Google Shape;34;p8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31DBB14E-A4A5-39A7-967B-D77A6470A081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Section title and description" preserve="0" showMasterPhAnim="0" userDrawn="1">
  <p:cSld name="SECTION_TITLE_AND_DESCRI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7189384" name="Google Shape;36;p9"/>
          <p:cNvSpPr/>
          <p:nvPr/>
        </p:nvSpPr>
        <p:spPr bwMode="auto">
          <a:xfrm>
            <a:off x="6095999" y="33"/>
            <a:ext cx="6095999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840758797" name="Google Shape;37;p9"/>
          <p:cNvSpPr txBox="1"/>
          <p:nvPr>
            <p:ph type="title"/>
          </p:nvPr>
        </p:nvSpPr>
        <p:spPr bwMode="auto">
          <a:xfrm>
            <a:off x="353999" y="1644233"/>
            <a:ext cx="5393598" cy="1976399"/>
          </a:xfrm>
          <a:prstGeom prst="rect">
            <a:avLst/>
          </a:prstGeom>
        </p:spPr>
        <p:txBody>
          <a:bodyPr spcFirstLastPara="1" wrap="square" lIns="91424" tIns="91424" rIns="91424" bIns="91424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pPr>
              <a:defRPr/>
            </a:pPr>
            <a:endParaRPr/>
          </a:p>
        </p:txBody>
      </p:sp>
      <p:sp>
        <p:nvSpPr>
          <p:cNvPr id="1359970934" name="Google Shape;38;p9"/>
          <p:cNvSpPr txBox="1"/>
          <p:nvPr>
            <p:ph type="subTitle" idx="1"/>
          </p:nvPr>
        </p:nvSpPr>
        <p:spPr bwMode="auto">
          <a:xfrm>
            <a:off x="353999" y="3737433"/>
            <a:ext cx="5393598" cy="1646798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pPr>
              <a:defRPr/>
            </a:pPr>
            <a:endParaRPr/>
          </a:p>
        </p:txBody>
      </p:sp>
      <p:sp>
        <p:nvSpPr>
          <p:cNvPr id="930338341" name="Google Shape;39;p9"/>
          <p:cNvSpPr txBox="1"/>
          <p:nvPr>
            <p:ph type="body" idx="2"/>
          </p:nvPr>
        </p:nvSpPr>
        <p:spPr bwMode="auto">
          <a:xfrm>
            <a:off x="6585999" y="965599"/>
            <a:ext cx="5115999" cy="4926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499">
              <a:spcBef>
                <a:spcPts val="1599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499">
              <a:spcBef>
                <a:spcPts val="1599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499">
              <a:spcBef>
                <a:spcPts val="1599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499">
              <a:spcBef>
                <a:spcPts val="1599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499">
              <a:spcBef>
                <a:spcPts val="1599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499">
              <a:spcBef>
                <a:spcPts val="1599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499">
              <a:spcBef>
                <a:spcPts val="1599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499">
              <a:spcBef>
                <a:spcPts val="1599"/>
              </a:spcBef>
              <a:spcAft>
                <a:spcPts val="1599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10433098" name="Google Shape;40;p9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D6139B87-9D79-912D-D5DB-06E2915EA467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Caption" preserve="0" showMasterPhAnim="0" userDrawn="1">
  <p:cSld name="CAPTION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1079923" name="Google Shape;42;p10"/>
          <p:cNvSpPr txBox="1"/>
          <p:nvPr>
            <p:ph type="body" idx="1"/>
          </p:nvPr>
        </p:nvSpPr>
        <p:spPr bwMode="auto">
          <a:xfrm>
            <a:off x="415599" y="5640766"/>
            <a:ext cx="7998399" cy="806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1912824212" name="Google Shape;43;p10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A0F1213B-CFF0-FEBE-C526-3A77820604A0}" type="slidenum">
              <a:rPr lang="en"/>
              <a:t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simple-dark-2">
    <p:bg>
      <p:bgPr shadeToTitle="0">
        <a:solidFill>
          <a:srgbClr val="000000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8396258" name="Google Shape;6;p1"/>
          <p:cNvSpPr txBox="1"/>
          <p:nvPr>
            <p:ph type="title"/>
          </p:nvPr>
        </p:nvSpPr>
        <p:spPr bwMode="auto">
          <a:xfrm>
            <a:off x="415599" y="593366"/>
            <a:ext cx="11360799" cy="76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91424" rIns="91424" bIns="91424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401947503" name="Google Shape;7;p1"/>
          <p:cNvSpPr txBox="1"/>
          <p:nvPr>
            <p:ph type="body" idx="1"/>
          </p:nvPr>
        </p:nvSpPr>
        <p:spPr bwMode="auto">
          <a:xfrm>
            <a:off x="415599" y="1536633"/>
            <a:ext cx="11360799" cy="4555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91424" rIns="91424" bIns="91424" anchor="t" anchorCtr="0">
            <a:noAutofit/>
          </a:bodyPr>
          <a:lstStyle>
            <a:lvl1pPr marL="457200" lvl="0" indent="-3429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499">
              <a:lnSpc>
                <a:spcPct val="114999"/>
              </a:lnSpc>
              <a:spcBef>
                <a:spcPts val="1599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499">
              <a:lnSpc>
                <a:spcPct val="114999"/>
              </a:lnSpc>
              <a:spcBef>
                <a:spcPts val="1599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499">
              <a:lnSpc>
                <a:spcPct val="114999"/>
              </a:lnSpc>
              <a:spcBef>
                <a:spcPts val="1599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499">
              <a:lnSpc>
                <a:spcPct val="114999"/>
              </a:lnSpc>
              <a:spcBef>
                <a:spcPts val="1599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499">
              <a:lnSpc>
                <a:spcPct val="114999"/>
              </a:lnSpc>
              <a:spcBef>
                <a:spcPts val="1599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499">
              <a:lnSpc>
                <a:spcPct val="114999"/>
              </a:lnSpc>
              <a:spcBef>
                <a:spcPts val="1599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499">
              <a:lnSpc>
                <a:spcPct val="114999"/>
              </a:lnSpc>
              <a:spcBef>
                <a:spcPts val="1599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499">
              <a:lnSpc>
                <a:spcPct val="114999"/>
              </a:lnSpc>
              <a:spcBef>
                <a:spcPts val="1599"/>
              </a:spcBef>
              <a:spcAft>
                <a:spcPts val="1599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43945390" name="Google Shape;8;p1"/>
          <p:cNvSpPr txBox="1"/>
          <p:nvPr>
            <p:ph type="sldNum" idx="12"/>
          </p:nvPr>
        </p:nvSpPr>
        <p:spPr bwMode="auto">
          <a:xfrm>
            <a:off x="11296610" y="6217622"/>
            <a:ext cx="731599" cy="52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91424" rIns="91424" bIns="91424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83A9AC7E-1F27-347E-CAD0-BBB0D6481FDE}" type="slidenum">
              <a:rPr lang="en"/>
              <a:t/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1702603" name="Google Shape;1606;p230"/>
          <p:cNvSpPr txBox="1"/>
          <p:nvPr>
            <p:ph type="body" idx="1"/>
          </p:nvPr>
        </p:nvSpPr>
        <p:spPr bwMode="auto">
          <a:xfrm>
            <a:off x="415599" y="1536633"/>
            <a:ext cx="11360799" cy="45551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get_char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get_double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get_float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get_int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get_long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get_string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spcBef>
                <a:spcPts val="1599"/>
              </a:spcBef>
              <a:spcAft>
                <a:spcPts val="1599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61994" name="Google Shape;1735;p239"/>
          <p:cNvSpPr txBox="1"/>
          <p:nvPr>
            <p:ph type="title"/>
          </p:nvPr>
        </p:nvSpPr>
        <p:spPr bwMode="auto">
          <a:xfrm>
            <a:off x="415599" y="2867799"/>
            <a:ext cx="11360799" cy="11223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file I/O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5152654" name="Google Shape;1740;p240"/>
          <p:cNvSpPr txBox="1"/>
          <p:nvPr>
            <p:ph type="body" idx="1"/>
          </p:nvPr>
        </p:nvSpPr>
        <p:spPr bwMode="auto">
          <a:xfrm>
            <a:off x="415599" y="1536633"/>
            <a:ext cx="11360799" cy="45551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fopen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lnSpc>
                <a:spcPct val="100000"/>
              </a:lnSpc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fclose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lnSpc>
                <a:spcPct val="100000"/>
              </a:lnSpc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fprintf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lnSpc>
                <a:spcPct val="100000"/>
              </a:lnSpc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</a:rPr>
              <a:t>fscanf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lnSpc>
                <a:spcPct val="100000"/>
              </a:lnSpc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fread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lnSpc>
                <a:spcPct val="100000"/>
              </a:lnSpc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fwrite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lnSpc>
                <a:spcPct val="100000"/>
              </a:lnSpc>
              <a:spcBef>
                <a:spcPts val="1599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</a:rPr>
              <a:t>fseek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…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51522755" name="Google Shape;1745;p241"/>
          <p:cNvSpPr txBox="1"/>
          <p:nvPr>
            <p:ph type="title"/>
          </p:nvPr>
        </p:nvSpPr>
        <p:spPr bwMode="auto">
          <a:xfrm>
            <a:off x="415599" y="2867799"/>
            <a:ext cx="11360799" cy="11223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BMP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98881781" name="Google Shape;1750;p24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0" y="-634999"/>
            <a:ext cx="12191999" cy="812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3367484" name="Google Shape;1755;p24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0" y="-634999"/>
            <a:ext cx="12191999" cy="812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09668187" name="Google Shape;1760;p24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0" y="-634999"/>
            <a:ext cx="12191999" cy="812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61365087" name="Google Shape;1765;p24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0" y="-634999"/>
            <a:ext cx="12191999" cy="812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72837536" name="Google Shape;1770;p24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0" y="-633333"/>
            <a:ext cx="12192001" cy="8124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00999664" name="Google Shape;1775;p247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0" y="-634999"/>
            <a:ext cx="12191999" cy="812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5808772" name="Google Shape;1611;p231"/>
          <p:cNvSpPr txBox="1"/>
          <p:nvPr>
            <p:ph type="body" idx="1"/>
          </p:nvPr>
        </p:nvSpPr>
        <p:spPr bwMode="auto">
          <a:xfrm>
            <a:off x="415599" y="1536633"/>
            <a:ext cx="11360799" cy="4555199"/>
          </a:xfrm>
          <a:prstGeom prst="rect">
            <a:avLst/>
          </a:prstGeom>
        </p:spPr>
        <p:txBody>
          <a:bodyPr spcFirstLastPara="1"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scanf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  <a:p>
            <a:pPr marL="0" lvl="0" indent="0" algn="l">
              <a:spcBef>
                <a:spcPts val="1599"/>
              </a:spcBef>
              <a:spcAft>
                <a:spcPts val="1599"/>
              </a:spcAft>
              <a:buNone/>
              <a:defRPr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27932536" name="Google Shape;1616;p232"/>
          <p:cNvGraphicFramePr>
            <a:graphicFrameLocks xmlns:a="http://schemas.openxmlformats.org/drawingml/2006/main"/>
          </p:cNvGraphicFramePr>
          <p:nvPr/>
        </p:nvGraphicFramePr>
        <p:xfrm>
          <a:off x="0" y="-66"/>
          <a:ext cx="2999999" cy="2999999"/>
        </p:xfrm>
        <a:graphic>
          <a:graphicData uri="http://schemas.openxmlformats.org/drawingml/2006/table">
            <a:tbl>
              <a:tblPr firstRow="0" firstCol="0" lastRow="0" lastCol="0" bandRow="0" bandCol="0">
                <a:noFill/>
              </a:tblPr>
              <a:tblGrid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</a:tblGrid>
              <a:tr h="1143000"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650202274" name="Google Shape;1621;p233"/>
          <p:cNvGraphicFramePr>
            <a:graphicFrameLocks xmlns:a="http://schemas.openxmlformats.org/drawingml/2006/main"/>
          </p:cNvGraphicFramePr>
          <p:nvPr/>
        </p:nvGraphicFramePr>
        <p:xfrm>
          <a:off x="0" y="-66"/>
          <a:ext cx="2999999" cy="2999999"/>
        </p:xfrm>
        <a:graphic>
          <a:graphicData uri="http://schemas.openxmlformats.org/drawingml/2006/table">
            <a:tbl>
              <a:tblPr firstRow="0" firstCol="0" lastRow="0" lastCol="0" bandRow="0" bandCol="0">
                <a:noFill/>
              </a:tblPr>
              <a:tblGrid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</a:tblGrid>
              <a:tr h="1143000"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</a:tbl>
          </a:graphicData>
        </a:graphic>
      </p:graphicFrame>
      <p:pic>
        <p:nvPicPr>
          <p:cNvPr id="1177013091" name="Google Shape;1622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24131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1812747" name="Google Shape;1623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59998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777489" name="Google Shape;1624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95865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8114379" name="Google Shape;1625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31731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976931" name="Google Shape;1626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67598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421708" name="Google Shape;1627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103465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988480" name="Google Shape;1628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39331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5505670" name="Google Shape;1629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75198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002916" name="Google Shape;1630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59998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4636264" name="Google Shape;1631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95865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0282677" name="Google Shape;1632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31731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2029183" name="Google Shape;1633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67598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44049" name="Google Shape;1634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103465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2894002" name="Google Shape;1635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39331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141915" name="Google Shape;1636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75198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5282067" name="Google Shape;1637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24131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781128" name="Google Shape;1638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59998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252185" name="Google Shape;1639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95865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9328486" name="Google Shape;1640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31731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1163061" name="Google Shape;1641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67598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070085" name="Google Shape;1642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103465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919101" name="Google Shape;1643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39331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9882472" name="Google Shape;1644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75198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977019" name="Google Shape;1645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13765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038740" name="Google Shape;1646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49631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1710497" name="Google Shape;1647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85498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5859177" name="Google Shape;1648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21365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5043011" name="Google Shape;1649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57231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2232806" name="Google Shape;1650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093098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719791" name="Google Shape;1651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28965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341766" name="Google Shape;1652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64831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0367883" name="Google Shape;1653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13765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4736088" name="Google Shape;1654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49631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2178297" name="Google Shape;1655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85498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3117233" name="Google Shape;1656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21365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1817310" name="Google Shape;1657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57231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1683242" name="Google Shape;1658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093098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370925" name="Google Shape;1659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28965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8080788" name="Google Shape;1660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64831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6657522" name="Google Shape;1661;p2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13765" y="4741053"/>
            <a:ext cx="613401" cy="1320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2110961847" name="Google Shape;1666;p234"/>
          <p:cNvGraphicFramePr>
            <a:graphicFrameLocks xmlns:a="http://schemas.openxmlformats.org/drawingml/2006/main"/>
          </p:cNvGraphicFramePr>
          <p:nvPr/>
        </p:nvGraphicFramePr>
        <p:xfrm>
          <a:off x="0" y="-66"/>
          <a:ext cx="2999999" cy="2999999"/>
        </p:xfrm>
        <a:graphic>
          <a:graphicData uri="http://schemas.openxmlformats.org/drawingml/2006/table">
            <a:tbl>
              <a:tblPr firstRow="0" firstCol="0" lastRow="0" lastCol="0" bandRow="0" bandCol="0">
                <a:noFill/>
              </a:tblPr>
              <a:tblGrid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</a:tblGrid>
              <a:tr h="1143000"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 gridSpan="4"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</a:rPr>
                        <a:t>50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</a:endParaRPr>
                    </a:p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</a:rPr>
                        <a:t>n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</a:tbl>
          </a:graphicData>
        </a:graphic>
      </p:graphicFrame>
      <p:pic>
        <p:nvPicPr>
          <p:cNvPr id="1937772590" name="Google Shape;1667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24131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4291949" name="Google Shape;1668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59998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516323" name="Google Shape;1669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95865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3176160" name="Google Shape;1670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31731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40471" name="Google Shape;1671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67598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6870588" name="Google Shape;1672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103465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7333127" name="Google Shape;1673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39331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655959" name="Google Shape;1674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75198" y="173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8910944" name="Google Shape;1675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59998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1295938" name="Google Shape;1676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95865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7532488" name="Google Shape;1677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31731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588106" name="Google Shape;1678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67598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264748" name="Google Shape;1679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103465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720992" name="Google Shape;1680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39331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024527" name="Google Shape;1681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75198" y="4745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571826" name="Google Shape;1682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24131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5559236" name="Google Shape;1683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59998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550699" name="Google Shape;1684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95865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3095197" name="Google Shape;1685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31731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743519" name="Google Shape;1686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67598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427079" name="Google Shape;1687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103465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3927917" name="Google Shape;1688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39331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006419" name="Google Shape;1689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75198" y="6269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0436989" name="Google Shape;1690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13765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485741" name="Google Shape;1691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093098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2612229" name="Google Shape;1692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28965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5042185" name="Google Shape;1693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64831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5587018" name="Google Shape;1694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13765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242950" name="Google Shape;1695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49631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6326875" name="Google Shape;1696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85498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5812995" name="Google Shape;1697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21365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814348" name="Google Shape;1698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57231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4791885" name="Google Shape;1699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093098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103972" name="Google Shape;1700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28965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5634880" name="Google Shape;1701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64831" y="3217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155081" name="Google Shape;1702;p2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13765" y="4741053"/>
            <a:ext cx="613401" cy="1320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1084358917" name="Google Shape;1707;p235"/>
          <p:cNvGraphicFramePr>
            <a:graphicFrameLocks xmlns:a="http://schemas.openxmlformats.org/drawingml/2006/main"/>
          </p:cNvGraphicFramePr>
          <p:nvPr/>
        </p:nvGraphicFramePr>
        <p:xfrm>
          <a:off x="0" y="-66"/>
          <a:ext cx="2999999" cy="2999999"/>
        </p:xfrm>
        <a:graphic>
          <a:graphicData uri="http://schemas.openxmlformats.org/drawingml/2006/table">
            <a:tbl>
              <a:tblPr firstRow="0" firstCol="0" lastRow="0" lastCol="0" bandRow="0" bandCol="0">
                <a:noFill/>
              </a:tblPr>
              <a:tblGrid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</a:tblGrid>
              <a:tr h="1143000"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958272860" name="Google Shape;1712;p236"/>
          <p:cNvGraphicFramePr>
            <a:graphicFrameLocks xmlns:a="http://schemas.openxmlformats.org/drawingml/2006/main"/>
          </p:cNvGraphicFramePr>
          <p:nvPr/>
        </p:nvGraphicFramePr>
        <p:xfrm>
          <a:off x="0" y="-66"/>
          <a:ext cx="2999999" cy="2999999"/>
        </p:xfrm>
        <a:graphic>
          <a:graphicData uri="http://schemas.openxmlformats.org/drawingml/2006/table">
            <a:tbl>
              <a:tblPr firstRow="0" firstCol="0" lastRow="0" lastCol="0" bandRow="0" bandCol="0">
                <a:noFill/>
              </a:tblPr>
              <a:tblGrid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</a:tblGrid>
              <a:tr h="1143000"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 gridSpan="8"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</a:endParaRPr>
                    </a:p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</a:rPr>
                        <a:t>s</a:t>
                      </a: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</a:tbl>
          </a:graphicData>
        </a:graphic>
      </p:graphicFrame>
      <p:pic>
        <p:nvPicPr>
          <p:cNvPr id="802063589" name="Google Shape;1713;p2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13765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5652720" name="Google Shape;1714;p2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093098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802480" name="Google Shape;1715;p2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9628965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794821" name="Google Shape;1716;p2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164831" y="1693053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52905" name="Google Shape;1717;p2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959998" y="1697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4210579" name="Google Shape;1718;p2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495865" y="1697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005598" name="Google Shape;1719;p2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31731" y="1697235"/>
            <a:ext cx="613401" cy="13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6698723" name="Google Shape;1720;p2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567598" y="1697235"/>
            <a:ext cx="613401" cy="1320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1755974624" name="Google Shape;1725;p237"/>
          <p:cNvGraphicFramePr>
            <a:graphicFrameLocks xmlns:a="http://schemas.openxmlformats.org/drawingml/2006/main"/>
          </p:cNvGraphicFramePr>
          <p:nvPr/>
        </p:nvGraphicFramePr>
        <p:xfrm>
          <a:off x="0" y="-66"/>
          <a:ext cx="2999999" cy="2999999"/>
        </p:xfrm>
        <a:graphic>
          <a:graphicData uri="http://schemas.openxmlformats.org/drawingml/2006/table">
            <a:tbl>
              <a:tblPr firstRow="0" firstCol="0" lastRow="0" lastCol="0" bandRow="0" bandCol="0">
                <a:noFill/>
              </a:tblPr>
              <a:tblGrid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</a:tblGrid>
              <a:tr h="1143000"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544552078" name="Google Shape;1730;p238"/>
          <p:cNvGraphicFramePr>
            <a:graphicFrameLocks xmlns:a="http://schemas.openxmlformats.org/drawingml/2006/main"/>
          </p:cNvGraphicFramePr>
          <p:nvPr/>
        </p:nvGraphicFramePr>
        <p:xfrm>
          <a:off x="0" y="-66"/>
          <a:ext cx="2999999" cy="2999999"/>
        </p:xfrm>
        <a:graphic>
          <a:graphicData uri="http://schemas.openxmlformats.org/drawingml/2006/table">
            <a:tbl>
              <a:tblPr firstRow="0" firstCol="0" lastRow="0" lastCol="0" bandRow="0" bandCol="0">
                <a:noFill/>
              </a:tblPr>
              <a:tblGrid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  <a:gridCol w="1143000"/>
              </a:tblGrid>
              <a:tr h="1143000"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 gridSpan="4"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</a:endParaRPr>
                    </a:p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</a:rPr>
                        <a:t>s</a:t>
                      </a: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4" marR="91424" marT="91424" marB="91424" anchor="ctr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  <a:tr h="114300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endParaRPr/>
                    </a:p>
                  </a:txBody>
                  <a:tcPr marL="91424" marR="91424" marT="91424" marB="91424">
                    <a:lnL w="38099" algn="ctr">
                      <a:solidFill>
                        <a:srgbClr val="FFFF00"/>
                      </a:solidFill>
                    </a:lnL>
                    <a:lnR w="38099" algn="ctr">
                      <a:solidFill>
                        <a:srgbClr val="FFFF00"/>
                      </a:solidFill>
                    </a:lnR>
                    <a:lnT w="38099" algn="ctr">
                      <a:solidFill>
                        <a:srgbClr val="FFFF00"/>
                      </a:solidFill>
                    </a:lnT>
                    <a:lnB w="38099" algn="ctr">
                      <a:solidFill>
                        <a:srgbClr val="FFFF00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ONLYOFFICE/8.0.1.31</Application>
  <DocSecurity>0</DocSecurity>
  <PresentationFormat>Widescreen</PresentationFormat>
  <Paragraphs>0</Paragraphs>
  <Slides>18</Slides>
  <Notes>18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modified xsi:type="dcterms:W3CDTF">2024-06-26T12:24:40Z</dcterms:modified>
  <cp:category/>
  <cp:contentStatus/>
  <cp:version/>
</cp:coreProperties>
</file>